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8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1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3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80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26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04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06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73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1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1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90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181FBC8-915B-4138-ADB7-921241B54E29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49C0179-954C-408B-A7BA-3D58B0F03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08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8D7B-B813-4B16-B14C-D17579606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602" y="918099"/>
            <a:ext cx="8676222" cy="986902"/>
          </a:xfrm>
        </p:spPr>
        <p:txBody>
          <a:bodyPr/>
          <a:lstStyle/>
          <a:p>
            <a:r>
              <a:rPr lang="en-US" dirty="0"/>
              <a:t>Music 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DCF3B-508E-47EA-B55E-168F00C53D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MEDIART 206</a:t>
            </a:r>
          </a:p>
          <a:p>
            <a:r>
              <a:rPr lang="en-US" dirty="0"/>
              <a:t>KAIYUAN LOU</a:t>
            </a:r>
          </a:p>
        </p:txBody>
      </p:sp>
    </p:spTree>
    <p:extLst>
      <p:ext uri="{BB962C8B-B14F-4D97-AF65-F5344CB8AC3E}">
        <p14:creationId xmlns:p14="http://schemas.microsoft.com/office/powerpoint/2010/main" val="39238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44493-8188-4002-9A56-7CD57482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61869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96F5-7452-4DD3-8510-D0000F8A4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MEDIART 206</a:t>
            </a:r>
          </a:p>
          <a:p>
            <a:pPr marL="0" indent="0" algn="ctr">
              <a:buNone/>
            </a:pPr>
            <a:r>
              <a:rPr lang="en-US" dirty="0"/>
              <a:t>KAIYUAN LOU</a:t>
            </a:r>
          </a:p>
        </p:txBody>
      </p:sp>
    </p:spTree>
    <p:extLst>
      <p:ext uri="{BB962C8B-B14F-4D97-AF65-F5344CB8AC3E}">
        <p14:creationId xmlns:p14="http://schemas.microsoft.com/office/powerpoint/2010/main" val="87058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27B1-C835-47CB-BD8B-53F109A1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3790"/>
          </a:xfrm>
        </p:spPr>
        <p:txBody>
          <a:bodyPr/>
          <a:lstStyle/>
          <a:p>
            <a:r>
              <a:rPr lang="en-US" dirty="0"/>
              <a:t>inspiration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AFA9C-5DFA-4BE8-B067-2467D37A1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7" y="2426461"/>
            <a:ext cx="5218021" cy="34752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578867-6CFC-4B30-860A-D3A9E96CD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10" y="2426461"/>
            <a:ext cx="4633603" cy="34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2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DA42-D563-46D0-8CE6-EAC32DDC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240" y="331304"/>
            <a:ext cx="9905998" cy="1192696"/>
          </a:xfrm>
        </p:spPr>
        <p:txBody>
          <a:bodyPr/>
          <a:lstStyle/>
          <a:p>
            <a:r>
              <a:rPr lang="en-US" dirty="0"/>
              <a:t>Brief 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410CE-AB77-47E1-904F-A157167D6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03" y="1524000"/>
            <a:ext cx="9441072" cy="5003744"/>
          </a:xfrm>
        </p:spPr>
      </p:pic>
    </p:spTree>
    <p:extLst>
      <p:ext uri="{BB962C8B-B14F-4D97-AF65-F5344CB8AC3E}">
        <p14:creationId xmlns:p14="http://schemas.microsoft.com/office/powerpoint/2010/main" val="49360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8198-2015-4F94-95B1-887E2DB2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7662"/>
            <a:ext cx="9905998" cy="808383"/>
          </a:xfrm>
        </p:spPr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4" name="2020-12-12 21-32-30">
            <a:hlinkClick r:id="" action="ppaction://media"/>
            <a:extLst>
              <a:ext uri="{FF2B5EF4-FFF2-40B4-BE49-F238E27FC236}">
                <a16:creationId xmlns:a16="http://schemas.microsoft.com/office/drawing/2014/main" id="{1629C463-3F54-4624-BC3F-9E167307CC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1236045"/>
            <a:ext cx="9433822" cy="5012355"/>
          </a:xfrm>
        </p:spPr>
      </p:pic>
    </p:spTree>
    <p:extLst>
      <p:ext uri="{BB962C8B-B14F-4D97-AF65-F5344CB8AC3E}">
        <p14:creationId xmlns:p14="http://schemas.microsoft.com/office/powerpoint/2010/main" val="14556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1669-538A-45D7-9D65-7D241BD5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048" y="278296"/>
            <a:ext cx="9905998" cy="927652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7" name="2020-12-13 20-05-02">
            <a:hlinkClick r:id="" action="ppaction://media"/>
            <a:extLst>
              <a:ext uri="{FF2B5EF4-FFF2-40B4-BE49-F238E27FC236}">
                <a16:creationId xmlns:a16="http://schemas.microsoft.com/office/drawing/2014/main" id="{C709BC65-F63E-448A-8216-368375502D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800" y="1073425"/>
            <a:ext cx="9802246" cy="5208105"/>
          </a:xfrm>
        </p:spPr>
      </p:pic>
    </p:spTree>
    <p:extLst>
      <p:ext uri="{BB962C8B-B14F-4D97-AF65-F5344CB8AC3E}">
        <p14:creationId xmlns:p14="http://schemas.microsoft.com/office/powerpoint/2010/main" val="12244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14A0-B12E-40C6-B835-60D228F6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1305"/>
            <a:ext cx="9905998" cy="768626"/>
          </a:xfrm>
        </p:spPr>
        <p:txBody>
          <a:bodyPr/>
          <a:lstStyle/>
          <a:p>
            <a:r>
              <a:rPr lang="en-US" dirty="0"/>
              <a:t>storage</a:t>
            </a:r>
          </a:p>
        </p:txBody>
      </p:sp>
      <p:pic>
        <p:nvPicPr>
          <p:cNvPr id="4" name="2020-12-12 21-34-46">
            <a:hlinkClick r:id="" action="ppaction://media"/>
            <a:extLst>
              <a:ext uri="{FF2B5EF4-FFF2-40B4-BE49-F238E27FC236}">
                <a16:creationId xmlns:a16="http://schemas.microsoft.com/office/drawing/2014/main" id="{576BC12B-3CF1-4AD2-822C-A32D824955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1099931"/>
            <a:ext cx="9905998" cy="5263230"/>
          </a:xfrm>
        </p:spPr>
      </p:pic>
    </p:spTree>
    <p:extLst>
      <p:ext uri="{BB962C8B-B14F-4D97-AF65-F5344CB8AC3E}">
        <p14:creationId xmlns:p14="http://schemas.microsoft.com/office/powerpoint/2010/main" val="20880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81F3-E7DE-4557-A65B-5D204411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17443"/>
            <a:ext cx="9905998" cy="649357"/>
          </a:xfrm>
        </p:spPr>
        <p:txBody>
          <a:bodyPr/>
          <a:lstStyle/>
          <a:p>
            <a:r>
              <a:rPr lang="en-US" dirty="0"/>
              <a:t>engine</a:t>
            </a:r>
          </a:p>
        </p:txBody>
      </p:sp>
      <p:pic>
        <p:nvPicPr>
          <p:cNvPr id="4" name="2020-12-12 21-28-10">
            <a:hlinkClick r:id="" action="ppaction://media"/>
            <a:extLst>
              <a:ext uri="{FF2B5EF4-FFF2-40B4-BE49-F238E27FC236}">
                <a16:creationId xmlns:a16="http://schemas.microsoft.com/office/drawing/2014/main" id="{BDF5869F-25FE-4D66-96CF-278FE6EAAC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1661" y="1066801"/>
            <a:ext cx="8943269" cy="4751714"/>
          </a:xfrm>
        </p:spPr>
      </p:pic>
      <p:pic>
        <p:nvPicPr>
          <p:cNvPr id="5" name="看看斯特林发动机是如何工作的吧～_哔哩哔哩 (゜-゜)つロ 干杯~-bilibili - Google Chrome 2020-12-13 20-29-02">
            <a:hlinkClick r:id="" action="ppaction://media"/>
            <a:extLst>
              <a:ext uri="{FF2B5EF4-FFF2-40B4-BE49-F238E27FC236}">
                <a16:creationId xmlns:a16="http://schemas.microsoft.com/office/drawing/2014/main" id="{C881D6D2-DDF3-4504-9BC6-BE22328C04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37134" y="1066800"/>
            <a:ext cx="9072321" cy="51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6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D4DD-20D4-48C1-9769-BC4B9C6F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74643"/>
          </a:xfrm>
        </p:spPr>
        <p:txBody>
          <a:bodyPr/>
          <a:lstStyle/>
          <a:p>
            <a:r>
              <a:rPr lang="en-US" dirty="0"/>
              <a:t>Other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43B35-E2CF-41D0-BB5E-02EB9184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>
            <a:normAutofit/>
          </a:bodyPr>
          <a:lstStyle/>
          <a:p>
            <a:r>
              <a:rPr lang="en-US" sz="3200" dirty="0"/>
              <a:t>Revisability</a:t>
            </a:r>
          </a:p>
          <a:p>
            <a:r>
              <a:rPr lang="en-US" sz="3200" dirty="0"/>
              <a:t>Speed up/down</a:t>
            </a:r>
          </a:p>
          <a:p>
            <a:r>
              <a:rPr lang="en-US" sz="3200" dirty="0"/>
              <a:t>Connect to electronic organs</a:t>
            </a:r>
          </a:p>
          <a:p>
            <a:r>
              <a:rPr lang="en-US" sz="3200" dirty="0"/>
              <a:t>Import/export</a:t>
            </a:r>
          </a:p>
        </p:txBody>
      </p:sp>
      <p:pic>
        <p:nvPicPr>
          <p:cNvPr id="5" name="2020-12-12 21-25-06">
            <a:hlinkClick r:id="" action="ppaction://media"/>
            <a:extLst>
              <a:ext uri="{FF2B5EF4-FFF2-40B4-BE49-F238E27FC236}">
                <a16:creationId xmlns:a16="http://schemas.microsoft.com/office/drawing/2014/main" id="{D7D6F7C2-E128-4D20-9CC1-E93AAB155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1484243"/>
            <a:ext cx="8691700" cy="46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17CD79-4109-42EF-A82C-E73504CAF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04" y="563375"/>
            <a:ext cx="5324183" cy="5503032"/>
          </a:xfrm>
        </p:spPr>
      </p:pic>
      <p:pic>
        <p:nvPicPr>
          <p:cNvPr id="13" name="00351237e20852bb2cc3d37bfed8768d">
            <a:hlinkClick r:id="" action="ppaction://media"/>
            <a:extLst>
              <a:ext uri="{FF2B5EF4-FFF2-40B4-BE49-F238E27FC236}">
                <a16:creationId xmlns:a16="http://schemas.microsoft.com/office/drawing/2014/main" id="{4C6BD61F-B330-45E8-9770-9FE1E7DB78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174" y="2690862"/>
            <a:ext cx="5945094" cy="3368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D140E-9D24-46AA-8821-D5161E8E5F11}"/>
              </a:ext>
            </a:extLst>
          </p:cNvPr>
          <p:cNvSpPr txBox="1"/>
          <p:nvPr/>
        </p:nvSpPr>
        <p:spPr>
          <a:xfrm>
            <a:off x="1295871" y="1100830"/>
            <a:ext cx="3462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further extension</a:t>
            </a:r>
          </a:p>
        </p:txBody>
      </p:sp>
    </p:spTree>
    <p:extLst>
      <p:ext uri="{BB962C8B-B14F-4D97-AF65-F5344CB8AC3E}">
        <p14:creationId xmlns:p14="http://schemas.microsoft.com/office/powerpoint/2010/main" val="312271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82</TotalTime>
  <Words>35</Words>
  <Application>Microsoft Office PowerPoint</Application>
  <PresentationFormat>Widescreen</PresentationFormat>
  <Paragraphs>19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Mesh</vt:lpstr>
      <vt:lpstr>Music box</vt:lpstr>
      <vt:lpstr>inspiration</vt:lpstr>
      <vt:lpstr>Brief introduction</vt:lpstr>
      <vt:lpstr>input</vt:lpstr>
      <vt:lpstr>output</vt:lpstr>
      <vt:lpstr>storage</vt:lpstr>
      <vt:lpstr>engine</vt:lpstr>
      <vt:lpstr>Other details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box</dc:title>
  <dc:creator>娄 开元</dc:creator>
  <cp:lastModifiedBy>娄 开元</cp:lastModifiedBy>
  <cp:revision>7</cp:revision>
  <dcterms:created xsi:type="dcterms:W3CDTF">2020-12-13T12:07:01Z</dcterms:created>
  <dcterms:modified xsi:type="dcterms:W3CDTF">2020-12-13T13:29:01Z</dcterms:modified>
</cp:coreProperties>
</file>